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  <p:sldId id="270" r:id="rId3"/>
    <p:sldId id="262" r:id="rId4"/>
    <p:sldId id="292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iller 2" id="{05F1DABB-CFB3-4CA8-9FD4-6D5AD7D254F9}">
          <p14:sldIdLst>
            <p14:sldId id="260"/>
            <p14:sldId id="270"/>
            <p14:sldId id="262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C098C6-AFFA-4729-A1AA-A39F1A5E2938}" v="2" dt="2025-10-27T02:57:49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6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 Yang  Wong" userId="6f282c69-5845-429e-9056-70f7710d5cbe" providerId="ADAL" clId="{E28D413E-D40D-4083-82BA-4AD7A969F7E0}"/>
    <pc:docChg chg="delSld modSld sldOrd modSection">
      <pc:chgData name="Qi Yang  Wong" userId="6f282c69-5845-429e-9056-70f7710d5cbe" providerId="ADAL" clId="{E28D413E-D40D-4083-82BA-4AD7A969F7E0}" dt="2025-10-27T02:58:12.108" v="10" actId="2696"/>
      <pc:docMkLst>
        <pc:docMk/>
      </pc:docMkLst>
      <pc:sldChg chg="modSp del ord">
        <pc:chgData name="Qi Yang  Wong" userId="6f282c69-5845-429e-9056-70f7710d5cbe" providerId="ADAL" clId="{E28D413E-D40D-4083-82BA-4AD7A969F7E0}" dt="2025-10-27T02:58:06.451" v="4" actId="2696"/>
        <pc:sldMkLst>
          <pc:docMk/>
          <pc:sldMk cId="1549853698" sldId="263"/>
        </pc:sldMkLst>
        <pc:spChg chg="mod">
          <ac:chgData name="Qi Yang  Wong" userId="6f282c69-5845-429e-9056-70f7710d5cbe" providerId="ADAL" clId="{E28D413E-D40D-4083-82BA-4AD7A969F7E0}" dt="2025-10-27T02:57:49.005" v="1"/>
          <ac:spMkLst>
            <pc:docMk/>
            <pc:sldMk cId="1549853698" sldId="263"/>
            <ac:spMk id="2" creationId="{8835E1DA-0962-D9A0-86FF-812B8F7424EC}"/>
          </ac:spMkLst>
        </pc:spChg>
        <pc:spChg chg="mod">
          <ac:chgData name="Qi Yang  Wong" userId="6f282c69-5845-429e-9056-70f7710d5cbe" providerId="ADAL" clId="{E28D413E-D40D-4083-82BA-4AD7A969F7E0}" dt="2025-10-27T02:57:49.005" v="1"/>
          <ac:spMkLst>
            <pc:docMk/>
            <pc:sldMk cId="1549853698" sldId="263"/>
            <ac:spMk id="3" creationId="{A0930980-9F15-7FFB-A7C8-2A77693A6276}"/>
          </ac:spMkLst>
        </pc:spChg>
      </pc:sldChg>
      <pc:sldChg chg="modSp del">
        <pc:chgData name="Qi Yang  Wong" userId="6f282c69-5845-429e-9056-70f7710d5cbe" providerId="ADAL" clId="{E28D413E-D40D-4083-82BA-4AD7A969F7E0}" dt="2025-10-27T02:58:10.736" v="8" actId="2696"/>
        <pc:sldMkLst>
          <pc:docMk/>
          <pc:sldMk cId="2106543965" sldId="264"/>
        </pc:sldMkLst>
        <pc:spChg chg="mod">
          <ac:chgData name="Qi Yang  Wong" userId="6f282c69-5845-429e-9056-70f7710d5cbe" providerId="ADAL" clId="{E28D413E-D40D-4083-82BA-4AD7A969F7E0}" dt="2025-10-27T02:57:49.005" v="1"/>
          <ac:spMkLst>
            <pc:docMk/>
            <pc:sldMk cId="2106543965" sldId="264"/>
            <ac:spMk id="2" creationId="{462689F9-36DF-3CD9-1C2C-9304B9129F00}"/>
          </ac:spMkLst>
        </pc:spChg>
        <pc:spChg chg="mod">
          <ac:chgData name="Qi Yang  Wong" userId="6f282c69-5845-429e-9056-70f7710d5cbe" providerId="ADAL" clId="{E28D413E-D40D-4083-82BA-4AD7A969F7E0}" dt="2025-10-27T02:57:49.005" v="1"/>
          <ac:spMkLst>
            <pc:docMk/>
            <pc:sldMk cId="2106543965" sldId="264"/>
            <ac:spMk id="3" creationId="{881B412A-C45E-5FA1-3342-9DA47B8CBB50}"/>
          </ac:spMkLst>
        </pc:spChg>
      </pc:sldChg>
      <pc:sldChg chg="modSp del">
        <pc:chgData name="Qi Yang  Wong" userId="6f282c69-5845-429e-9056-70f7710d5cbe" providerId="ADAL" clId="{E28D413E-D40D-4083-82BA-4AD7A969F7E0}" dt="2025-10-27T02:58:12.108" v="10" actId="2696"/>
        <pc:sldMkLst>
          <pc:docMk/>
          <pc:sldMk cId="2172550327" sldId="265"/>
        </pc:sldMkLst>
        <pc:spChg chg="mod">
          <ac:chgData name="Qi Yang  Wong" userId="6f282c69-5845-429e-9056-70f7710d5cbe" providerId="ADAL" clId="{E28D413E-D40D-4083-82BA-4AD7A969F7E0}" dt="2025-10-27T02:57:49.005" v="1"/>
          <ac:spMkLst>
            <pc:docMk/>
            <pc:sldMk cId="2172550327" sldId="265"/>
            <ac:spMk id="2" creationId="{48BE4BBE-E9D9-050C-8668-1B813E2FDD7C}"/>
          </ac:spMkLst>
        </pc:spChg>
        <pc:spChg chg="mod">
          <ac:chgData name="Qi Yang  Wong" userId="6f282c69-5845-429e-9056-70f7710d5cbe" providerId="ADAL" clId="{E28D413E-D40D-4083-82BA-4AD7A969F7E0}" dt="2025-10-27T02:57:49.005" v="1"/>
          <ac:spMkLst>
            <pc:docMk/>
            <pc:sldMk cId="2172550327" sldId="265"/>
            <ac:spMk id="3" creationId="{5D9234EA-D756-459F-EED2-09D4C8E9C87A}"/>
          </ac:spMkLst>
        </pc:spChg>
      </pc:sldChg>
      <pc:sldChg chg="modSp del">
        <pc:chgData name="Qi Yang  Wong" userId="6f282c69-5845-429e-9056-70f7710d5cbe" providerId="ADAL" clId="{E28D413E-D40D-4083-82BA-4AD7A969F7E0}" dt="2025-10-27T02:58:11.387" v="9" actId="2696"/>
        <pc:sldMkLst>
          <pc:docMk/>
          <pc:sldMk cId="655374050" sldId="266"/>
        </pc:sldMkLst>
        <pc:spChg chg="mod">
          <ac:chgData name="Qi Yang  Wong" userId="6f282c69-5845-429e-9056-70f7710d5cbe" providerId="ADAL" clId="{E28D413E-D40D-4083-82BA-4AD7A969F7E0}" dt="2025-10-27T02:57:49.005" v="1"/>
          <ac:spMkLst>
            <pc:docMk/>
            <pc:sldMk cId="655374050" sldId="266"/>
            <ac:spMk id="2" creationId="{8D70482D-55CE-EE14-313E-493EC26CADA4}"/>
          </ac:spMkLst>
        </pc:spChg>
        <pc:spChg chg="mod">
          <ac:chgData name="Qi Yang  Wong" userId="6f282c69-5845-429e-9056-70f7710d5cbe" providerId="ADAL" clId="{E28D413E-D40D-4083-82BA-4AD7A969F7E0}" dt="2025-10-27T02:57:49.005" v="1"/>
          <ac:spMkLst>
            <pc:docMk/>
            <pc:sldMk cId="655374050" sldId="266"/>
            <ac:spMk id="3" creationId="{0E0B25F3-8BA0-B866-C4FC-3E3A49B19E86}"/>
          </ac:spMkLst>
        </pc:spChg>
      </pc:sldChg>
      <pc:sldChg chg="modSp del">
        <pc:chgData name="Qi Yang  Wong" userId="6f282c69-5845-429e-9056-70f7710d5cbe" providerId="ADAL" clId="{E28D413E-D40D-4083-82BA-4AD7A969F7E0}" dt="2025-10-27T02:58:10.067" v="7" actId="2696"/>
        <pc:sldMkLst>
          <pc:docMk/>
          <pc:sldMk cId="1208571389" sldId="267"/>
        </pc:sldMkLst>
        <pc:spChg chg="mod">
          <ac:chgData name="Qi Yang  Wong" userId="6f282c69-5845-429e-9056-70f7710d5cbe" providerId="ADAL" clId="{E28D413E-D40D-4083-82BA-4AD7A969F7E0}" dt="2025-10-27T02:57:49.005" v="1"/>
          <ac:spMkLst>
            <pc:docMk/>
            <pc:sldMk cId="1208571389" sldId="267"/>
            <ac:spMk id="2" creationId="{26DFF0C7-E39D-EB1C-5187-A0137AE4C7C3}"/>
          </ac:spMkLst>
        </pc:spChg>
        <pc:spChg chg="mod">
          <ac:chgData name="Qi Yang  Wong" userId="6f282c69-5845-429e-9056-70f7710d5cbe" providerId="ADAL" clId="{E28D413E-D40D-4083-82BA-4AD7A969F7E0}" dt="2025-10-27T02:57:49.005" v="1"/>
          <ac:spMkLst>
            <pc:docMk/>
            <pc:sldMk cId="1208571389" sldId="267"/>
            <ac:spMk id="3" creationId="{DFDA8E03-7506-B3CE-CC14-5FA638CF4CEE}"/>
          </ac:spMkLst>
        </pc:spChg>
      </pc:sldChg>
      <pc:sldChg chg="modSp del">
        <pc:chgData name="Qi Yang  Wong" userId="6f282c69-5845-429e-9056-70f7710d5cbe" providerId="ADAL" clId="{E28D413E-D40D-4083-82BA-4AD7A969F7E0}" dt="2025-10-27T02:58:08.711" v="6" actId="2696"/>
        <pc:sldMkLst>
          <pc:docMk/>
          <pc:sldMk cId="3333960935" sldId="268"/>
        </pc:sldMkLst>
        <pc:spChg chg="mod">
          <ac:chgData name="Qi Yang  Wong" userId="6f282c69-5845-429e-9056-70f7710d5cbe" providerId="ADAL" clId="{E28D413E-D40D-4083-82BA-4AD7A969F7E0}" dt="2025-10-27T02:57:49.005" v="1"/>
          <ac:spMkLst>
            <pc:docMk/>
            <pc:sldMk cId="3333960935" sldId="268"/>
            <ac:spMk id="2" creationId="{AED0B091-BED9-6A93-ED13-9C6284BED1B0}"/>
          </ac:spMkLst>
        </pc:spChg>
        <pc:spChg chg="mod">
          <ac:chgData name="Qi Yang  Wong" userId="6f282c69-5845-429e-9056-70f7710d5cbe" providerId="ADAL" clId="{E28D413E-D40D-4083-82BA-4AD7A969F7E0}" dt="2025-10-27T02:57:49.005" v="1"/>
          <ac:spMkLst>
            <pc:docMk/>
            <pc:sldMk cId="3333960935" sldId="268"/>
            <ac:spMk id="3" creationId="{EA23323B-A191-E4E1-50B7-13F132D22D59}"/>
          </ac:spMkLst>
        </pc:spChg>
      </pc:sldChg>
      <pc:sldChg chg="modSp del">
        <pc:chgData name="Qi Yang  Wong" userId="6f282c69-5845-429e-9056-70f7710d5cbe" providerId="ADAL" clId="{E28D413E-D40D-4083-82BA-4AD7A969F7E0}" dt="2025-10-27T02:58:08.113" v="5" actId="2696"/>
        <pc:sldMkLst>
          <pc:docMk/>
          <pc:sldMk cId="2489302536" sldId="269"/>
        </pc:sldMkLst>
        <pc:spChg chg="mod">
          <ac:chgData name="Qi Yang  Wong" userId="6f282c69-5845-429e-9056-70f7710d5cbe" providerId="ADAL" clId="{E28D413E-D40D-4083-82BA-4AD7A969F7E0}" dt="2025-10-27T02:57:49.005" v="1"/>
          <ac:spMkLst>
            <pc:docMk/>
            <pc:sldMk cId="2489302536" sldId="269"/>
            <ac:spMk id="2" creationId="{AB8D2EC9-3A50-E4C2-9E0C-B6F318D4A440}"/>
          </ac:spMkLst>
        </pc:spChg>
        <pc:spChg chg="mod">
          <ac:chgData name="Qi Yang  Wong" userId="6f282c69-5845-429e-9056-70f7710d5cbe" providerId="ADAL" clId="{E28D413E-D40D-4083-82BA-4AD7A969F7E0}" dt="2025-10-27T02:57:49.005" v="1"/>
          <ac:spMkLst>
            <pc:docMk/>
            <pc:sldMk cId="2489302536" sldId="269"/>
            <ac:spMk id="3" creationId="{FAB1A8A0-12BB-FB81-7AAC-E5A301E6F3B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99DC5-BB31-4C62-B10B-019C1444054C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9665-E952-4371-A42B-D49F4CF1112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31006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99DC5-BB31-4C62-B10B-019C1444054C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9665-E952-4371-A42B-D49F4CF1112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0793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99DC5-BB31-4C62-B10B-019C1444054C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9665-E952-4371-A42B-D49F4CF1112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01968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99DC5-BB31-4C62-B10B-019C1444054C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9665-E952-4371-A42B-D49F4CF11121}" type="slidenum">
              <a:rPr lang="en-MY" smtClean="0"/>
              <a:t>‹#›</a:t>
            </a:fld>
            <a:endParaRPr lang="en-MY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1306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99DC5-BB31-4C62-B10B-019C1444054C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9665-E952-4371-A42B-D49F4CF1112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01500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99DC5-BB31-4C62-B10B-019C1444054C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9665-E952-4371-A42B-D49F4CF1112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93763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99DC5-BB31-4C62-B10B-019C1444054C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9665-E952-4371-A42B-D49F4CF1112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38670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99DC5-BB31-4C62-B10B-019C1444054C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9665-E952-4371-A42B-D49F4CF1112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60107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99DC5-BB31-4C62-B10B-019C1444054C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9665-E952-4371-A42B-D49F4CF1112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4904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99DC5-BB31-4C62-B10B-019C1444054C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9665-E952-4371-A42B-D49F4CF1112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8675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99DC5-BB31-4C62-B10B-019C1444054C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9665-E952-4371-A42B-D49F4CF1112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28633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99DC5-BB31-4C62-B10B-019C1444054C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9665-E952-4371-A42B-D49F4CF1112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6828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99DC5-BB31-4C62-B10B-019C1444054C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9665-E952-4371-A42B-D49F4CF1112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52309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99DC5-BB31-4C62-B10B-019C1444054C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9665-E952-4371-A42B-D49F4CF1112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63960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99DC5-BB31-4C62-B10B-019C1444054C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9665-E952-4371-A42B-D49F4CF1112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789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99DC5-BB31-4C62-B10B-019C1444054C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9665-E952-4371-A42B-D49F4CF1112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2794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99DC5-BB31-4C62-B10B-019C1444054C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9665-E952-4371-A42B-D49F4CF1112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1314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E699DC5-BB31-4C62-B10B-019C1444054C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D9665-E952-4371-A42B-D49F4CF1112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81162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4EED1-8438-1C03-7F1E-65F435CBB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56726AA7-EE7B-CB32-6011-D315D1BB7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095998" cy="3019801"/>
          </a:xfrm>
          <a:prstGeom prst="rect">
            <a:avLst/>
          </a:prstGeom>
        </p:spPr>
      </p:pic>
      <p:pic>
        <p:nvPicPr>
          <p:cNvPr id="9" name="Picture 8" descr="A colorful graph of a graph&#10;&#10;AI-generated content may be incorrect.">
            <a:extLst>
              <a:ext uri="{FF2B5EF4-FFF2-40B4-BE49-F238E27FC236}">
                <a16:creationId xmlns:a16="http://schemas.microsoft.com/office/drawing/2014/main" id="{6CFA8B1F-D79B-DD2E-0096-5C9427D5B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1"/>
            <a:ext cx="6095997" cy="3019800"/>
          </a:xfrm>
          <a:prstGeom prst="rect">
            <a:avLst/>
          </a:prstGeom>
        </p:spPr>
      </p:pic>
      <p:pic>
        <p:nvPicPr>
          <p:cNvPr id="12" name="Picture 11" descr="A colorful graph of a wave&#10;&#10;AI-generated content may be incorrect.">
            <a:extLst>
              <a:ext uri="{FF2B5EF4-FFF2-40B4-BE49-F238E27FC236}">
                <a16:creationId xmlns:a16="http://schemas.microsoft.com/office/drawing/2014/main" id="{FE416586-E37F-499A-B2A7-D0DD47693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199"/>
            <a:ext cx="6095999" cy="3019801"/>
          </a:xfrm>
          <a:prstGeom prst="rect">
            <a:avLst/>
          </a:prstGeom>
        </p:spPr>
      </p:pic>
      <p:pic>
        <p:nvPicPr>
          <p:cNvPr id="14" name="Picture 13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ECA39C00-0930-A4B6-9E63-104170666A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838198"/>
            <a:ext cx="6095999" cy="3019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1DF8E6-A94F-185C-F771-05D06C629C80}"/>
              </a:ext>
            </a:extLst>
          </p:cNvPr>
          <p:cNvSpPr txBox="1"/>
          <p:nvPr/>
        </p:nvSpPr>
        <p:spPr>
          <a:xfrm>
            <a:off x="2550160" y="3244332"/>
            <a:ext cx="5912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Kicks up around 730am and generally slows at 9pm</a:t>
            </a:r>
          </a:p>
        </p:txBody>
      </p:sp>
    </p:spTree>
    <p:extLst>
      <p:ext uri="{BB962C8B-B14F-4D97-AF65-F5344CB8AC3E}">
        <p14:creationId xmlns:p14="http://schemas.microsoft.com/office/powerpoint/2010/main" val="2675461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1CFF1-9FB9-5C24-CB7E-44EB6AEB5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491CAA31-9348-4425-DA0B-57B98F168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38198"/>
            <a:ext cx="6096000" cy="3019802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9BB2F574-8B96-5DFD-E39B-5FE92A500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198"/>
            <a:ext cx="6096000" cy="3019801"/>
          </a:xfrm>
          <a:prstGeom prst="rect">
            <a:avLst/>
          </a:prstGeom>
        </p:spPr>
      </p:pic>
      <p:pic>
        <p:nvPicPr>
          <p:cNvPr id="12" name="Picture 11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304240DD-89E0-C262-F499-737F64592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6096000" cy="3019802"/>
          </a:xfrm>
          <a:prstGeom prst="rect">
            <a:avLst/>
          </a:prstGeom>
        </p:spPr>
      </p:pic>
      <p:pic>
        <p:nvPicPr>
          <p:cNvPr id="15" name="Picture 1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0ECD39C-F2AF-319B-B467-329A0468B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96000" cy="30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8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25375-9319-C0D0-4121-AAFA4C365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of colorful lines&#10;&#10;AI-generated content may be incorrect.">
            <a:extLst>
              <a:ext uri="{FF2B5EF4-FFF2-40B4-BE49-F238E27FC236}">
                <a16:creationId xmlns:a16="http://schemas.microsoft.com/office/drawing/2014/main" id="{C50CDF87-527F-D22D-7F26-FFE417B95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62" y="1"/>
            <a:ext cx="6147737" cy="3045431"/>
          </a:xfrm>
          <a:prstGeom prst="rect">
            <a:avLst/>
          </a:prstGeom>
        </p:spPr>
      </p:pic>
      <p:pic>
        <p:nvPicPr>
          <p:cNvPr id="16" name="Picture 15" descr="A graph of a sound wave&#10;&#10;AI-generated content may be incorrect.">
            <a:extLst>
              <a:ext uri="{FF2B5EF4-FFF2-40B4-BE49-F238E27FC236}">
                <a16:creationId xmlns:a16="http://schemas.microsoft.com/office/drawing/2014/main" id="{1AFA95EA-4557-5AF9-38A2-B31EDC2F9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47740" cy="3045432"/>
          </a:xfrm>
          <a:prstGeom prst="rect">
            <a:avLst/>
          </a:prstGeom>
        </p:spPr>
      </p:pic>
      <p:pic>
        <p:nvPicPr>
          <p:cNvPr id="18" name="Picture 17" descr="A graph showing a graph of a graph&#10;&#10;AI-generated content may be incorrect.">
            <a:extLst>
              <a:ext uri="{FF2B5EF4-FFF2-40B4-BE49-F238E27FC236}">
                <a16:creationId xmlns:a16="http://schemas.microsoft.com/office/drawing/2014/main" id="{883D9100-49E7-3EC6-6182-8F69EFFF8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2567"/>
            <a:ext cx="6147740" cy="3045432"/>
          </a:xfrm>
          <a:prstGeom prst="rect">
            <a:avLst/>
          </a:prstGeom>
        </p:spPr>
      </p:pic>
      <p:pic>
        <p:nvPicPr>
          <p:cNvPr id="20" name="Picture 19" descr="A screen shot of a graph&#10;&#10;AI-generated content may be incorrect.">
            <a:extLst>
              <a:ext uri="{FF2B5EF4-FFF2-40B4-BE49-F238E27FC236}">
                <a16:creationId xmlns:a16="http://schemas.microsoft.com/office/drawing/2014/main" id="{1A448A6F-8420-ADCC-2814-087002272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59" y="3812567"/>
            <a:ext cx="6147740" cy="30454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FAA5417-2B91-3E6C-B5B7-A3B9893AEE06}"/>
              </a:ext>
            </a:extLst>
          </p:cNvPr>
          <p:cNvSpPr txBox="1"/>
          <p:nvPr/>
        </p:nvSpPr>
        <p:spPr>
          <a:xfrm>
            <a:off x="1524000" y="3166236"/>
            <a:ext cx="3884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730</a:t>
            </a:r>
            <a:r>
              <a:rPr lang="en-MY" altLang="zh-CN" dirty="0"/>
              <a:t>am -11am same return supply</a:t>
            </a:r>
          </a:p>
          <a:p>
            <a:r>
              <a:rPr lang="en-MY" altLang="zh-CN" dirty="0"/>
              <a:t> 11am-930pm standard</a:t>
            </a:r>
            <a:endParaRPr lang="en-MY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0E6608-081C-16D0-9C11-886F6997870E}"/>
              </a:ext>
            </a:extLst>
          </p:cNvPr>
          <p:cNvSpPr txBox="1"/>
          <p:nvPr/>
        </p:nvSpPr>
        <p:spPr>
          <a:xfrm>
            <a:off x="6298126" y="3259573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Constant 0 are holidays</a:t>
            </a:r>
          </a:p>
        </p:txBody>
      </p:sp>
    </p:spTree>
    <p:extLst>
      <p:ext uri="{BB962C8B-B14F-4D97-AF65-F5344CB8AC3E}">
        <p14:creationId xmlns:p14="http://schemas.microsoft.com/office/powerpoint/2010/main" val="1164463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4F807-AADC-6400-8442-F6985B4F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colorful lines&#10;&#10;AI-generated content may be incorrect.">
            <a:extLst>
              <a:ext uri="{FF2B5EF4-FFF2-40B4-BE49-F238E27FC236}">
                <a16:creationId xmlns:a16="http://schemas.microsoft.com/office/drawing/2014/main" id="{125EECBE-7C64-4DBB-6346-D054AEC1C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021511"/>
          </a:xfrm>
          <a:prstGeom prst="rect">
            <a:avLst/>
          </a:prstGeom>
        </p:spPr>
      </p:pic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F2B8310B-9C53-9D0F-441B-89762F3FC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021510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2856F338-8B0A-2C04-051C-31A925F79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6489"/>
            <a:ext cx="6096000" cy="3021511"/>
          </a:xfrm>
          <a:prstGeom prst="rect">
            <a:avLst/>
          </a:prstGeom>
        </p:spPr>
      </p:pic>
      <p:pic>
        <p:nvPicPr>
          <p:cNvPr id="9" name="Picture 8" descr="A screen shot of a graph&#10;&#10;AI-generated content may be incorrect.">
            <a:extLst>
              <a:ext uri="{FF2B5EF4-FFF2-40B4-BE49-F238E27FC236}">
                <a16:creationId xmlns:a16="http://schemas.microsoft.com/office/drawing/2014/main" id="{0889C577-4C62-FE4B-78C0-A7C021B8E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836489"/>
            <a:ext cx="6096001" cy="30215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6EACBD-2B9D-6980-D379-1691E91470E1}"/>
              </a:ext>
            </a:extLst>
          </p:cNvPr>
          <p:cNvSpPr txBox="1"/>
          <p:nvPr/>
        </p:nvSpPr>
        <p:spPr>
          <a:xfrm>
            <a:off x="1564640" y="3279893"/>
            <a:ext cx="2853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/>
              <a:t>Saturdays 9am-430pm Normal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02888D-5A3E-3214-4466-4C82DC530C65}"/>
              </a:ext>
            </a:extLst>
          </p:cNvPr>
          <p:cNvSpPr txBox="1"/>
          <p:nvPr/>
        </p:nvSpPr>
        <p:spPr>
          <a:xfrm>
            <a:off x="6329680" y="3193533"/>
            <a:ext cx="5381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/>
              <a:t>Sunday 9am-1pm Normal, others are high supply high return</a:t>
            </a:r>
          </a:p>
        </p:txBody>
      </p:sp>
    </p:spTree>
    <p:extLst>
      <p:ext uri="{BB962C8B-B14F-4D97-AF65-F5344CB8AC3E}">
        <p14:creationId xmlns:p14="http://schemas.microsoft.com/office/powerpoint/2010/main" val="4887534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</TotalTime>
  <Words>35</Words>
  <Application>Microsoft Office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 Yang  Wong</dc:creator>
  <cp:lastModifiedBy>Qi Yang  Wong</cp:lastModifiedBy>
  <cp:revision>1</cp:revision>
  <dcterms:created xsi:type="dcterms:W3CDTF">2025-10-27T02:52:09Z</dcterms:created>
  <dcterms:modified xsi:type="dcterms:W3CDTF">2025-10-27T02:58:13Z</dcterms:modified>
</cp:coreProperties>
</file>